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61" r:id="rId9"/>
    <p:sldId id="262" r:id="rId10"/>
    <p:sldId id="272" r:id="rId11"/>
    <p:sldId id="276" r:id="rId12"/>
    <p:sldId id="275" r:id="rId13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049D242-CBA9-4BB2-A90F-BAF47F177776}">
          <p14:sldIdLst>
            <p14:sldId id="257"/>
            <p14:sldId id="258"/>
          </p14:sldIdLst>
        </p14:section>
        <p14:section name="주제 및 개발 아이디어" id="{7C25D481-7AB9-49F1-B8D0-A121E0BF47A0}">
          <p14:sldIdLst>
            <p14:sldId id="265"/>
          </p14:sldIdLst>
        </p14:section>
        <p14:section name="게임 소개 및 조작 방법" id="{6E85DFCE-6D1D-4642-A2CD-0DB2DC514ABD}">
          <p14:sldIdLst>
            <p14:sldId id="266"/>
            <p14:sldId id="267"/>
            <p14:sldId id="268"/>
          </p14:sldIdLst>
        </p14:section>
        <p14:section name="핵심 기술 (커널)" id="{DB365D37-95B2-48D5-B479-D58B7BA8998C}">
          <p14:sldIdLst>
            <p14:sldId id="269"/>
          </p14:sldIdLst>
        </p14:section>
        <p14:section name="핵심 기술 (DD)" id="{E869292A-010D-48E3-A63F-C0C0F9380CE4}">
          <p14:sldIdLst>
            <p14:sldId id="261"/>
            <p14:sldId id="262"/>
          </p14:sldIdLst>
        </p14:section>
        <p14:section name="핵심 기술 (어플리케이션)" id="{DD8F8DC7-BCA6-49F0-9CB8-3890447C0EAA}">
          <p14:sldIdLst>
            <p14:sldId id="272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0000FF"/>
    <a:srgbClr val="29A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396" autoAdjust="0"/>
  </p:normalViewPr>
  <p:slideViewPr>
    <p:cSldViewPr snapToGrid="0" snapToObjects="1">
      <p:cViewPr varScale="1">
        <p:scale>
          <a:sx n="75" d="100"/>
          <a:sy n="75" d="100"/>
        </p:scale>
        <p:origin x="648" y="72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6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6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68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26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736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689669"/>
            <a:ext cx="141906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SOLE snow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밸런스 보드를 활용한 </a:t>
            </a:r>
            <a:r>
              <a:rPr lang="en-US" altLang="ko-KR" sz="2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2D</a:t>
            </a:r>
            <a:r>
              <a:rPr lang="ko-KR" altLang="en-US" sz="2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스키 게임 구현</a:t>
            </a:r>
            <a:endParaRPr lang="ko-KR" altLang="en-US" sz="2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Linux System </a:t>
            </a:r>
            <a:r>
              <a:rPr lang="ko-KR" altLang="en-US" sz="28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이승엽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예종호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남주형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김재욱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어플리케이션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서비스 진행 순서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24874" y="2718253"/>
            <a:ext cx="14458076" cy="6447830"/>
          </a:xfrm>
          <a:prstGeom prst="roundRect">
            <a:avLst>
              <a:gd name="adj" fmla="val 7858"/>
            </a:avLst>
          </a:prstGeom>
          <a:solidFill>
            <a:srgbClr val="DEEBF7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72678" y="5283046"/>
            <a:ext cx="1863537" cy="2067100"/>
            <a:chOff x="2702063" y="6411080"/>
            <a:chExt cx="1863537" cy="2067100"/>
          </a:xfrm>
        </p:grpSpPr>
        <p:pic>
          <p:nvPicPr>
            <p:cNvPr id="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063" y="6411080"/>
              <a:ext cx="1863537" cy="87066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853" y="6521393"/>
              <a:ext cx="1019747" cy="101974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756580" y="7277851"/>
              <a:ext cx="180902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가속도 센서</a:t>
              </a:r>
              <a:r>
                <a:rPr lang="en-US" altLang="ko-KR" sz="2400" b="1" dirty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/>
              </a:r>
              <a:br>
                <a:rPr lang="en-US" altLang="ko-KR" sz="2400" b="1" dirty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2400" b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클라이언트</a:t>
              </a: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en-US" altLang="ko-KR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pic>
        <p:nvPicPr>
          <p:cNvPr id="11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9899" y="3809058"/>
            <a:ext cx="2866831" cy="2189216"/>
          </a:xfrm>
          <a:prstGeom prst="rect">
            <a:avLst/>
          </a:prstGeom>
        </p:spPr>
      </p:pic>
      <p:pic>
        <p:nvPicPr>
          <p:cNvPr id="12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219404">
            <a:off x="11183137" y="5810521"/>
            <a:ext cx="1346376" cy="1346376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9202630" y="5438962"/>
            <a:ext cx="2327308" cy="2213666"/>
            <a:chOff x="5564890" y="6401682"/>
            <a:chExt cx="2327308" cy="2213666"/>
          </a:xfrm>
        </p:grpSpPr>
        <p:sp>
          <p:nvSpPr>
            <p:cNvPr id="15" name="TextBox 14"/>
            <p:cNvSpPr txBox="1"/>
            <p:nvPr/>
          </p:nvSpPr>
          <p:spPr>
            <a:xfrm>
              <a:off x="5564890" y="7415019"/>
              <a:ext cx="2327308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미들웨어</a:t>
              </a: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&amp; UI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2400" b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서버</a:t>
              </a: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589" y="6401682"/>
              <a:ext cx="960956" cy="96095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545" y="6618026"/>
              <a:ext cx="1019747" cy="1019747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970374" y="4569411"/>
            <a:ext cx="3119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1.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부팅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실행까지 대기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서비스는 실행되나 센서값 전송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X)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84263" y="6490387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2. UI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게임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실행 →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실행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49095" y="5577457"/>
            <a:ext cx="26035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3. UDP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socket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전송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서버가 실행되었음을 알림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4945" y="7156376"/>
            <a:ext cx="426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4.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실시간 센서 데이터를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UDP socket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전송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3511">
            <a:off x="8471941" y="4212859"/>
            <a:ext cx="1381614" cy="138161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5921">
            <a:off x="5393343" y="4201770"/>
            <a:ext cx="1381614" cy="1381614"/>
          </a:xfrm>
          <a:prstGeom prst="rect">
            <a:avLst/>
          </a:prstGeom>
        </p:spPr>
      </p:pic>
      <p:sp>
        <p:nvSpPr>
          <p:cNvPr id="29" name="아래쪽 화살표 28"/>
          <p:cNvSpPr/>
          <p:nvPr/>
        </p:nvSpPr>
        <p:spPr>
          <a:xfrm rot="2248625">
            <a:off x="12203753" y="6386276"/>
            <a:ext cx="475679" cy="564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 rot="5400000">
            <a:off x="7301964" y="4655660"/>
            <a:ext cx="639938" cy="11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7320556" y="6195266"/>
            <a:ext cx="639938" cy="11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036252" y="7992460"/>
            <a:ext cx="1197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</a:t>
            </a:r>
            <a:r>
              <a:rPr lang="en-US" altLang="ko-KR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Busybox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init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스크립트를 추가하여 클라이언트 보드 부팅 시 가속도 센서가 자동으로 실행되게 함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463987" y="3230612"/>
            <a:ext cx="2573814" cy="2019858"/>
            <a:chOff x="6463987" y="3045946"/>
            <a:chExt cx="2573814" cy="201985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675" y="3172103"/>
              <a:ext cx="1893701" cy="189370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463987" y="3045946"/>
              <a:ext cx="257381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이더넷</a:t>
              </a: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400" b="1" dirty="0" err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스위칭</a:t>
              </a: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허브</a:t>
              </a:r>
              <a:endParaRPr lang="en-US" altLang="ko-KR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18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어플리케이션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네트워크 환경 구축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221012" y="2777860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1659794" y="272708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82230" y="2837008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27509" r="6672" b="25922"/>
          <a:stretch/>
        </p:blipFill>
        <p:spPr>
          <a:xfrm>
            <a:off x="7397115" y="4573149"/>
            <a:ext cx="2952750" cy="158115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562235" y="3443356"/>
            <a:ext cx="2370361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스위칭</a:t>
            </a:r>
            <a:r>
              <a:rPr lang="ko-KR" altLang="en-US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70" y="4434593"/>
            <a:ext cx="2216458" cy="1782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82" y="4318744"/>
            <a:ext cx="3184577" cy="18355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48075" y="3443356"/>
            <a:ext cx="2370361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UDP </a:t>
            </a:r>
            <a:r>
              <a:rPr lang="ko-KR" altLang="en-US" sz="2400" b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통신</a:t>
            </a:r>
            <a:endParaRPr lang="en-US" altLang="ko-KR" sz="24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58509" y="3425552"/>
            <a:ext cx="2370361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Telnet</a:t>
            </a:r>
            <a:endParaRPr lang="en-US" altLang="ko-KR" sz="24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1027" y="6585114"/>
            <a:ext cx="3687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센서 데이터 처리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/>
              <a:t>↓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지연시간 단축 </a:t>
            </a:r>
            <a:endParaRPr lang="ko-KR" altLang="en-US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4708" y="6585114"/>
            <a:ext cx="3145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서로 다른 </a:t>
            </a:r>
            <a:r>
              <a:rPr lang="en-US" altLang="ko-KR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IP </a:t>
            </a:r>
            <a:r>
              <a:rPr lang="ko-KR" altLang="en-US" sz="28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 통신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</a:t>
            </a:r>
          </a:p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여러 기기 연결 가능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51715" y="6675132"/>
            <a:ext cx="5518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두 보드에 동시 원격 접속 가능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/>
              <a:t>↓</a:t>
            </a:r>
            <a:endParaRPr lang="en-US" altLang="ko-KR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송수신 데이터 확인 용이</a:t>
            </a:r>
            <a:endParaRPr lang="ko-KR" altLang="en-US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2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어플리케이션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66190" y="274003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058" y="2879388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QPainter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기반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2D </a:t>
            </a:r>
            <a:r>
              <a:rPr lang="ko-KR" altLang="en-US" sz="2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그래픽 렌더링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124" y="2828897"/>
            <a:ext cx="511331" cy="511331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6222150" y="2693897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67977" y="2833249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충돌 판정 영역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커스터마이징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274" y="2782759"/>
            <a:ext cx="511331" cy="511331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11836326" y="2646877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12127" y="2786230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좌표계와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화면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변환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22" y="2735739"/>
            <a:ext cx="511331" cy="51133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63" y="5475340"/>
            <a:ext cx="1681237" cy="16812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7" y="6461599"/>
            <a:ext cx="1732452" cy="1914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5811" y="3946532"/>
            <a:ext cx="498281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QPainter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활용한 게임 오브젝트 표현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스키어의 움직임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나무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배경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정보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1771" y="3438700"/>
            <a:ext cx="498281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스키어와 나무 각각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실체 크기와 모양에 맞춰 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충돌 영역을 별도로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계산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현실감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있는 충돌 판정 구현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93306" y="3669534"/>
            <a:ext cx="4982810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좌표계를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화면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좌표계로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변환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맵 기준 게임 오브젝트의 고정 위치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화면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실제 화면에 표현할 위치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맵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스크롤 효과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구현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076694"/>
            <a:ext cx="2119256" cy="2342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841">
            <a:off x="7995584" y="7332353"/>
            <a:ext cx="955816" cy="955816"/>
          </a:xfrm>
          <a:prstGeom prst="rect">
            <a:avLst/>
          </a:prstGeom>
        </p:spPr>
      </p:pic>
      <p:sp>
        <p:nvSpPr>
          <p:cNvPr id="9" name="폭발 1 8"/>
          <p:cNvSpPr/>
          <p:nvPr/>
        </p:nvSpPr>
        <p:spPr>
          <a:xfrm>
            <a:off x="8333126" y="6716334"/>
            <a:ext cx="572528" cy="590807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726" y="5829223"/>
            <a:ext cx="4887252" cy="12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3278090"/>
            <a:ext cx="111601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개발 아이디어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FontTx/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시연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영상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개발 아이디어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더운 여름에도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보드의 재미를 느낄 수 있을까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52" y="6882229"/>
            <a:ext cx="2741171" cy="12807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밸런스 보드 움직임 활용한 </a:t>
            </a:r>
            <a:r>
              <a:rPr lang="ko-KR" altLang="en-US" sz="2400" b="1" dirty="0" err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액션 게임</a:t>
            </a: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구상 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52" y="3923940"/>
            <a:ext cx="4073878" cy="3110961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80000">
            <a:off x="7050963" y="6849396"/>
            <a:ext cx="1346376" cy="13463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96" y="4565590"/>
            <a:ext cx="950989" cy="95098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296878"/>
            <a:ext cx="2438740" cy="2438740"/>
          </a:xfrm>
          <a:prstGeom prst="rect">
            <a:avLst/>
          </a:prstGeom>
        </p:spPr>
      </p:pic>
      <p:sp>
        <p:nvSpPr>
          <p:cNvPr id="37" name="구름 36"/>
          <p:cNvSpPr/>
          <p:nvPr/>
        </p:nvSpPr>
        <p:spPr>
          <a:xfrm>
            <a:off x="410720" y="3408543"/>
            <a:ext cx="4343276" cy="261765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보드를 타는 듯한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역동적인 재미</a:t>
            </a:r>
            <a:endParaRPr lang="ko-KR" altLang="en-US" sz="240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2557117" y="2191294"/>
            <a:ext cx="3947558" cy="280075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쏠쏠한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코어 </a:t>
            </a:r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근육 운동</a:t>
            </a:r>
            <a:endParaRPr lang="ko-KR" altLang="en-US" sz="24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구름 38"/>
          <p:cNvSpPr/>
          <p:nvPr/>
        </p:nvSpPr>
        <p:spPr>
          <a:xfrm>
            <a:off x="11390170" y="6314803"/>
            <a:ext cx="5753686" cy="31837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열심히 배운 </a:t>
            </a:r>
            <a:r>
              <a:rPr lang="ko-KR" altLang="en-US" sz="2800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지식 활용을 통한 게임 개발</a:t>
            </a:r>
            <a:endParaRPr lang="ko-KR" altLang="en-US" sz="28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</a:t>
            </a:r>
            <a:r>
              <a:rPr lang="ko-KR" altLang="en-US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직관적인 </a:t>
            </a:r>
            <a:r>
              <a:rPr lang="en-US" altLang="ko-KR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메인 화면 및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HW)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10" y="3245168"/>
            <a:ext cx="1893701" cy="1893701"/>
          </a:xfrm>
          <a:prstGeom prst="rect">
            <a:avLst/>
          </a:prstGeom>
        </p:spPr>
      </p:pic>
      <p:pic>
        <p:nvPicPr>
          <p:cNvPr id="42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70" y="6937995"/>
            <a:ext cx="1863537" cy="8706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60" y="7048308"/>
            <a:ext cx="1019747" cy="101974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1987" y="811629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6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300" y="3501777"/>
            <a:ext cx="2866831" cy="21892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8266" r="2777" b="6409"/>
          <a:stretch/>
        </p:blipFill>
        <p:spPr>
          <a:xfrm>
            <a:off x="1058041" y="3489029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219404">
            <a:off x="14000707" y="5783258"/>
            <a:ext cx="1346376" cy="1346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60">
            <a:off x="12179632" y="5251361"/>
            <a:ext cx="1381614" cy="13816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847">
            <a:off x="10152569" y="5255893"/>
            <a:ext cx="1381614" cy="138161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538597" y="806348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보드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96" y="6928597"/>
            <a:ext cx="960956" cy="96095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52" y="7144941"/>
            <a:ext cx="1019747" cy="10197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338168" y="4492538"/>
            <a:ext cx="28826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스위칭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2065" y="8772552"/>
            <a:ext cx="2330517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메인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08061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357194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24742" y="6648495"/>
            <a:ext cx="2591339" cy="1006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SW2 : </a:t>
            </a:r>
            <a:r>
              <a:rPr lang="ko-KR" altLang="en-US" sz="2400" b="1" smtClean="0">
                <a:solidFill>
                  <a:schemeClr val="tx1"/>
                </a:solidFill>
              </a:rPr>
              <a:t>게임 시작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SW3 : </a:t>
            </a:r>
            <a:r>
              <a:rPr lang="ko-KR" altLang="en-US" sz="2400" b="1" smtClean="0">
                <a:solidFill>
                  <a:schemeClr val="tx1"/>
                </a:solidFill>
              </a:rPr>
              <a:t>기록 확인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105012" y="8732285"/>
            <a:ext cx="23305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HW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설계</a:t>
            </a: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303724"/>
            <a:ext cx="689610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직관적인 </a:t>
            </a:r>
            <a:r>
              <a:rPr lang="en-US" altLang="ko-KR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플레이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139" y="5324427"/>
            <a:ext cx="2741171" cy="1280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10591" y="3509761"/>
            <a:ext cx="1490268" cy="17058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0591" y="6723400"/>
            <a:ext cx="1490268" cy="17058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82313" y="5070225"/>
            <a:ext cx="1705878" cy="17058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51" y="5070225"/>
            <a:ext cx="1705878" cy="17058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15412" y="657070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오른쪽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0742" y="6536175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왼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21170" y="832147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감소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64899" y="2997598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증가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301" r="3505" b="3324"/>
          <a:stretch/>
        </p:blipFill>
        <p:spPr>
          <a:xfrm>
            <a:off x="1299826" y="3432934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플레이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51885" y="3595910"/>
            <a:ext cx="4224608" cy="565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속도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남은 거리 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 flipV="1">
            <a:off x="3454397" y="3820787"/>
            <a:ext cx="943428" cy="464408"/>
          </a:xfrm>
          <a:prstGeom prst="curvedConnector3">
            <a:avLst/>
          </a:prstGeom>
          <a:ln w="317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1" y="2269196"/>
            <a:ext cx="115842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 기록은 서버에서 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상위 </a:t>
            </a:r>
            <a:r>
              <a:rPr lang="en-US" altLang="ko-KR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r>
              <a:rPr lang="ko-KR" altLang="en-US" sz="2400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레코드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까지 저장하고 있다가 </a:t>
            </a:r>
            <a:r>
              <a:rPr lang="en-US" altLang="ko-KR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 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버튼을 누를 시 보여줌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기록 확인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완주할 경우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시간을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랭킹 보드에 기록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10876" r="-1" b="2413"/>
          <a:stretch/>
        </p:blipFill>
        <p:spPr>
          <a:xfrm>
            <a:off x="998061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3226" r="4012" b="5058"/>
          <a:stretch/>
        </p:blipFill>
        <p:spPr>
          <a:xfrm>
            <a:off x="8991222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8472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커널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개발 환경 구성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221012" y="2777860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27880" y="282488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3707" y="4100539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46" y="2866722"/>
            <a:ext cx="511331" cy="51133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1659794" y="272708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805621" y="2808632"/>
            <a:ext cx="4374974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루트 파일 시스템 구성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918" y="2815947"/>
            <a:ext cx="511331" cy="511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122" y="3442319"/>
            <a:ext cx="4165559" cy="716370"/>
          </a:xfrm>
          <a:prstGeom prst="rect">
            <a:avLst/>
          </a:prstGeom>
        </p:spPr>
      </p:pic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997021"/>
              </p:ext>
            </p:extLst>
          </p:nvPr>
        </p:nvGraphicFramePr>
        <p:xfrm>
          <a:off x="6416956" y="4607016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BCM2837(</a:t>
                      </a:r>
                      <a:r>
                        <a:rPr lang="ko-KR" altLang="en-US" sz="18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라즈베리파이</a:t>
                      </a:r>
                      <a:r>
                        <a:rPr lang="en-US" altLang="ko-KR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3) </a:t>
                      </a:r>
                      <a:r>
                        <a:rPr lang="ko-KR" altLang="en-US" sz="18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보드 최적화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BCM2837(BCM2835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계열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보드에 맞는 커널 빌드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하드웨어 호환성 보장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21165"/>
              </p:ext>
            </p:extLst>
          </p:nvPr>
        </p:nvGraphicFramePr>
        <p:xfrm>
          <a:off x="6408366" y="595100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실시간 센서 데이터 처리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실시간 </a:t>
                      </a:r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프리엠션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고해상도 타이머로 센서 데이터 신속 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60740"/>
              </p:ext>
            </p:extLst>
          </p:nvPr>
        </p:nvGraphicFramePr>
        <p:xfrm>
          <a:off x="6408366" y="733015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다양한 인터페이스 지원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이더넷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USB,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시리얼 등 다양한 통신 인터페이스 지원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센서 데이터 송수신 및 보드 간 통신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46" name="모서리가 둥근 직사각형 45"/>
          <p:cNvSpPr/>
          <p:nvPr/>
        </p:nvSpPr>
        <p:spPr>
          <a:xfrm>
            <a:off x="782230" y="2837008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20294" y="2842126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VirtualBox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환경 구성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89" y="2883968"/>
            <a:ext cx="511331" cy="51133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813" y="5862011"/>
            <a:ext cx="3952885" cy="748767"/>
          </a:xfrm>
          <a:prstGeom prst="rect">
            <a:avLst/>
          </a:prstGeom>
        </p:spPr>
      </p:pic>
      <p:pic>
        <p:nvPicPr>
          <p:cNvPr id="1024" name="그림 10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238" y="7362992"/>
            <a:ext cx="3952885" cy="548418"/>
          </a:xfrm>
          <a:prstGeom prst="rect">
            <a:avLst/>
          </a:prstGeom>
        </p:spPr>
      </p:pic>
      <p:pic>
        <p:nvPicPr>
          <p:cNvPr id="1038" name="Picture 14" descr="Ubuntu 24.04 LTS Release Planned for April 25th 2024 : r/DIY_Geek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19710"/>
          <a:stretch/>
        </p:blipFill>
        <p:spPr bwMode="auto">
          <a:xfrm>
            <a:off x="1620333" y="3665748"/>
            <a:ext cx="3280696" cy="137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148180" y="5036454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Ubuntu 24.04 LTS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73194" y="6581888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Visual Studio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Code 1.101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3193" y="7882520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Copilot </a:t>
            </a:r>
            <a:r>
              <a:rPr lang="en-US" altLang="ko-KR" sz="1600" dirty="0"/>
              <a:t>1.341.0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01473" y="8319225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Ubuntu upgrade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후 최신버전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vscode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설치를 통해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copilot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사용을 위한 개발 환경 세팅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603757"/>
              </p:ext>
            </p:extLst>
          </p:nvPr>
        </p:nvGraphicFramePr>
        <p:xfrm>
          <a:off x="11855738" y="3983715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Glibc(GCC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Linaro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Toolchain)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ubuntu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16.04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에서는 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7.5-2019.12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 최신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/>
                      </a:r>
                      <a:b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ubuntu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24.04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에서는 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14.0.0-2023.06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사용 가능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970549"/>
              </p:ext>
            </p:extLst>
          </p:nvPr>
        </p:nvGraphicFramePr>
        <p:xfrm>
          <a:off x="11855738" y="536680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버전의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alsa-lib-1.2.14,</a:t>
                      </a:r>
                      <a:b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버전의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alsa-utils-1.2.14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적용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28537"/>
              </p:ext>
            </p:extLst>
          </p:nvPr>
        </p:nvGraphicFramePr>
        <p:xfrm>
          <a:off x="11855738" y="6753495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부팅</a:t>
                      </a:r>
                      <a:r>
                        <a:rPr lang="ko-KR" altLang="en-US" sz="18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설정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부팅 시 바로 모든 설정이 완료되고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/>
                      </a:r>
                      <a:b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실행되도록 설정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5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021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41" y="3618104"/>
            <a:ext cx="4867275" cy="685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32779" y="507051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menuconfig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설정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1541" y="3793010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24880" y="3204985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Misc</a:t>
            </a: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devices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41" y="4627977"/>
            <a:ext cx="48672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24880" y="4241664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 Support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541" y="4630381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095" y="5574767"/>
            <a:ext cx="3200400" cy="178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1217094" y="6930511"/>
            <a:ext cx="3200401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1156" b="70720"/>
          <a:stretch/>
        </p:blipFill>
        <p:spPr>
          <a:xfrm>
            <a:off x="1217095" y="7718244"/>
            <a:ext cx="3200400" cy="11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17094" y="7730944"/>
            <a:ext cx="3200401" cy="1090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6385" y="7272300"/>
            <a:ext cx="50820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bcm283x.dtsi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6385" y="8774808"/>
            <a:ext cx="5082062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wt2837.dts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3958" y="6233414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 설정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status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활성화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87117" y="7993101"/>
            <a:ext cx="163713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</a:t>
            </a:r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노드를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디바이스 트리에 추가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34" name="구부러진 연결선 33"/>
          <p:cNvCxnSpPr/>
          <p:nvPr/>
        </p:nvCxnSpPr>
        <p:spPr>
          <a:xfrm flipV="1">
            <a:off x="4095052" y="8210081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flipV="1">
            <a:off x="4095052" y="6457797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87" y="2833193"/>
            <a:ext cx="511331" cy="5113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드라이버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각도 환산 알고리즘 설계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20695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66522" y="279135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알고리즘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395" y="3532928"/>
            <a:ext cx="428625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7181647" y="578068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값에 따른 좌표평면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상하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 y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좌우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2" name="위로 구부러진 화살표 61"/>
          <p:cNvSpPr/>
          <p:nvPr/>
        </p:nvSpPr>
        <p:spPr>
          <a:xfrm rot="14086000">
            <a:off x="9437653" y="4359889"/>
            <a:ext cx="600115" cy="380738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9980" y="3998390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반시계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방향으로  각도 환산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(0~360)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30601"/>
              </p:ext>
            </p:extLst>
          </p:nvPr>
        </p:nvGraphicFramePr>
        <p:xfrm>
          <a:off x="7014052" y="6353038"/>
          <a:ext cx="471016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829"/>
                <a:gridCol w="749300"/>
                <a:gridCol w="571500"/>
                <a:gridCol w="1756786"/>
                <a:gridCol w="104775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축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.code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.value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(-900 ~ +900)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방향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828227" y="8196670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tan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역함수를 활용하여 좌표 평면에 대한 값을 각도로 환산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.value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값의 범위를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0~100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정규화하여 기우는 정도를 표현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rcRect b="13318"/>
          <a:stretch/>
        </p:blipFill>
        <p:spPr>
          <a:xfrm>
            <a:off x="13040106" y="2930252"/>
            <a:ext cx="3382799" cy="558531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2428455" y="8666413"/>
            <a:ext cx="43749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로그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819" y="2833193"/>
            <a:ext cx="511331" cy="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 및 응용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62217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58356"/>
              </p:ext>
            </p:extLst>
          </p:nvPr>
        </p:nvGraphicFramePr>
        <p:xfrm>
          <a:off x="1111507" y="3533271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버전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6.1.63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17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6.12.35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529</a:t>
                      </a:r>
                      <a:r>
                        <a:rPr lang="ko-KR" altLang="en-US" b="1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 </a:t>
                      </a:r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(17+512)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287692" y="4624842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버전에 따른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PIN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번호 변동 사항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00275"/>
              </p:ext>
            </p:extLst>
          </p:nvPr>
        </p:nvGraphicFramePr>
        <p:xfrm>
          <a:off x="1111507" y="5256496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용도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SW2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시작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(Play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SW3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기록 확인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(Ranking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Board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287692" y="6374727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bcm2837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SW2, SW3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 용도 정리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1507" y="8406131"/>
            <a:ext cx="47688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모니터 화면에 게임 실행 화면을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보여줌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터치 기능 사용 불가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 기본 버튼 조작을 통해 세부적인 메뉴를 실행 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02" y="6656246"/>
            <a:ext cx="1754364" cy="1754364"/>
          </a:xfrm>
          <a:prstGeom prst="rect">
            <a:avLst/>
          </a:prstGeom>
        </p:spPr>
      </p:pic>
      <p:cxnSp>
        <p:nvCxnSpPr>
          <p:cNvPr id="29" name="구부러진 연결선 28"/>
          <p:cNvCxnSpPr/>
          <p:nvPr/>
        </p:nvCxnSpPr>
        <p:spPr>
          <a:xfrm rot="10800000" flipV="1">
            <a:off x="3041679" y="7501036"/>
            <a:ext cx="804158" cy="29018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12" y="2833193"/>
            <a:ext cx="511331" cy="511331"/>
          </a:xfrm>
          <a:prstGeom prst="rect">
            <a:avLst/>
          </a:prstGeom>
        </p:spPr>
      </p:pic>
      <p:pic>
        <p:nvPicPr>
          <p:cNvPr id="31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17" y="7017493"/>
            <a:ext cx="1611849" cy="123086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818107" y="2744331"/>
            <a:ext cx="9985322" cy="6447830"/>
          </a:xfrm>
          <a:prstGeom prst="roundRect">
            <a:avLst>
              <a:gd name="adj" fmla="val 7858"/>
            </a:avLst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30623" y="2791351"/>
            <a:ext cx="77871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sz="2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내에서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컨트롤 및 관련 디바이스 탐색 로직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30" y="2833193"/>
            <a:ext cx="511331" cy="511331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67093"/>
              </p:ext>
            </p:extLst>
          </p:nvPr>
        </p:nvGraphicFramePr>
        <p:xfrm>
          <a:off x="7014051" y="3758355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가상 키보드 활용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529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KEY_SPACE 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530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KEY_ENTER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088613" y="4940603"/>
            <a:ext cx="454256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앱에서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이벤트 발생을 컨트롤 하기 가상 키보드 활용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290" y="3481445"/>
            <a:ext cx="1482241" cy="148224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492" y="3481445"/>
            <a:ext cx="1482241" cy="1482241"/>
          </a:xfrm>
          <a:prstGeom prst="rect">
            <a:avLst/>
          </a:prstGeom>
        </p:spPr>
      </p:pic>
      <p:sp>
        <p:nvSpPr>
          <p:cNvPr id="35" name="왼쪽/오른쪽 화살표 34"/>
          <p:cNvSpPr/>
          <p:nvPr/>
        </p:nvSpPr>
        <p:spPr>
          <a:xfrm>
            <a:off x="13838549" y="4067567"/>
            <a:ext cx="844061" cy="309996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1830720" y="4944763"/>
            <a:ext cx="4859718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각 버튼에 대한 이벤트 실행 시 다른 버튼 비활성화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739" y="5863694"/>
            <a:ext cx="9241962" cy="20961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721562" y="8372234"/>
            <a:ext cx="81784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실행 시 자동으로 연결된 디바이스를 탐색하여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관련 디바이스를 찾는 로직 추가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09739" y="7703820"/>
            <a:ext cx="3702101" cy="2406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807</Words>
  <Application>Microsoft Office PowerPoint</Application>
  <PresentationFormat>사용자 지정</PresentationFormat>
  <Paragraphs>175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LG Smart UI Regular</vt:lpstr>
      <vt:lpstr>LG스마트체 Regular</vt:lpstr>
      <vt:lpstr>LG스마트체2.0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이승엽/연구원/OTA&amp;Update 2 Unit(seungyeop7350.lee@lge.com)</cp:lastModifiedBy>
  <cp:revision>116</cp:revision>
  <dcterms:created xsi:type="dcterms:W3CDTF">2022-12-09T16:47:26Z</dcterms:created>
  <dcterms:modified xsi:type="dcterms:W3CDTF">2025-07-10T00:07:47Z</dcterms:modified>
</cp:coreProperties>
</file>